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9A6C-E01A-4632-9A28-D516AE3B692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B3D2-5103-4EE7-AAFF-57622C0D3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.wikipedia.org/wiki/%E0%AE%87%E0%AE%B3%E0%AE%99%E0%AF%8D%E0%AE%95%E0%AF%8B%E0%AE%B5%E0%AE%9F%E0%AE%BF%E0%AE%95%E0%AE%B3%E0%AF%8D" TargetMode="External"/><Relationship Id="rId2" Type="http://schemas.openxmlformats.org/officeDocument/2006/relationships/hyperlink" Target="https://ta.wikipedia.org/wiki/%E0%AE%95%E0%AF%8B%E0%AE%B5%E0%AE%B2%E0%AE%A9%E0%AF%8D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a.wikipedia.org/wiki/%E0%AE%A4%E0%AF%81%E0%AE%B1%E0%AE%B5%E0%AE%B1%E0%AE%AE%E0%AF%8D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ta.wikipedia.org/wiki/%E0%AE%9A%E0%AF%87%E0%AE%B0%E0%AE%A9%E0%AF%8D_%E0%AE%9A%E0%AF%86%E0%AE%99%E0%AF%8D%E0%AE%95%E0%AF%81%E0%AE%9F%E0%AF%8D%E0%AE%9F%E0%AF%81%E0%AE%B5%E0%AE%A9%E0%AF%8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.wikipedia.org/wiki/%E0%AE%9A%E0%AF%87%E0%AE%B0%E0%AE%A9%E0%AF%8D" TargetMode="External"/><Relationship Id="rId5" Type="http://schemas.openxmlformats.org/officeDocument/2006/relationships/hyperlink" Target="https://ta.wikipedia.org/wiki/%E0%AE%9A%E0%AE%BF%E0%AE%B2%E0%AE%AA%E0%AF%8D%E0%AE%AA%E0%AE%A4%E0%AE%BF%E0%AE%95%E0%AE%BE%E0%AE%B0%E0%AE%AE%E0%AF%8D" TargetMode="External"/><Relationship Id="rId4" Type="http://schemas.openxmlformats.org/officeDocument/2006/relationships/hyperlink" Target="https://ta.wikipedia.org/wiki/%E0%AE%95%E0%AE%BE%E0%AE%AA%E0%AF%8D%E0%AE%AA%E0%AE%BF%E0%AE%AF%E0%AE%AE%E0%AF%8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a.wikipedia.org/wiki/%E0%AE%90%E0%AE%AE%E0%AF%8D%E0%AE%AA%E0%AF%86%E0%AE%B0%E0%AF%81%E0%AE%99%E0%AF%8D_%E0%AE%95%E0%AE%BE%E0%AE%AA%E0%AF%8D%E0%AE%AA%E0%AE%BF%E0%AE%AF%E0%AE%99%E0%AF%8D%E0%AE%95%E0%AE%B3%E0%AF%8D" TargetMode="External"/><Relationship Id="rId2" Type="http://schemas.openxmlformats.org/officeDocument/2006/relationships/hyperlink" Target="https://ta.wikipedia.org/wiki/%E0%AE%A4%E0%AE%AE%E0%AE%BF%E0%AE%B4%E0%AF%8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சிலப்பதிகாரம்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இயல்</a:t>
            </a:r>
            <a:r>
              <a:rPr lang="en-US" dirty="0" smtClean="0"/>
              <a:t> -2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240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கி</a:t>
            </a:r>
            <a:r>
              <a:rPr lang="en-US" sz="2400" dirty="0"/>
              <a:t>. </a:t>
            </a:r>
            <a:r>
              <a:rPr lang="en-US" sz="2400" dirty="0" err="1"/>
              <a:t>பி</a:t>
            </a:r>
            <a:r>
              <a:rPr lang="en-US" sz="2400" dirty="0"/>
              <a:t>. </a:t>
            </a:r>
            <a:r>
              <a:rPr lang="en-US" sz="2400" dirty="0" err="1"/>
              <a:t>இரண்டாம்</a:t>
            </a:r>
            <a:r>
              <a:rPr lang="en-US" sz="2400" dirty="0"/>
              <a:t> </a:t>
            </a:r>
            <a:r>
              <a:rPr lang="en-US" sz="2400" dirty="0" err="1"/>
              <a:t>நூற்றாண்டில்</a:t>
            </a:r>
            <a:r>
              <a:rPr lang="en-US" sz="2400" dirty="0"/>
              <a:t> </a:t>
            </a:r>
            <a:r>
              <a:rPr lang="en-US" sz="2400" dirty="0" err="1"/>
              <a:t>எழுதப்பட்டது</a:t>
            </a:r>
            <a:r>
              <a:rPr lang="en-US" sz="2400" dirty="0"/>
              <a:t> </a:t>
            </a:r>
            <a:r>
              <a:rPr lang="en-US" sz="2400" dirty="0" err="1"/>
              <a:t>என்பர்</a:t>
            </a:r>
            <a:r>
              <a:rPr lang="en-US" sz="2400" dirty="0"/>
              <a:t>. </a:t>
            </a:r>
            <a:r>
              <a:rPr lang="en-US" sz="2400" dirty="0" err="1"/>
              <a:t>ஏனைய</a:t>
            </a:r>
            <a:r>
              <a:rPr lang="en-US" sz="2400" dirty="0"/>
              <a:t> </a:t>
            </a:r>
            <a:r>
              <a:rPr lang="en-US" sz="2400" dirty="0" err="1"/>
              <a:t>நூல்கள்</a:t>
            </a:r>
            <a:r>
              <a:rPr lang="en-US" sz="2400" dirty="0"/>
              <a:t> </a:t>
            </a:r>
            <a:r>
              <a:rPr lang="en-US" sz="2400" dirty="0" err="1"/>
              <a:t>அரசனையோ</a:t>
            </a:r>
            <a:r>
              <a:rPr lang="en-US" sz="2400" dirty="0"/>
              <a:t> </a:t>
            </a:r>
            <a:r>
              <a:rPr lang="en-US" sz="2400" dirty="0" err="1"/>
              <a:t>தெய்வங்களையோ</a:t>
            </a:r>
            <a:r>
              <a:rPr lang="en-US" sz="2400" dirty="0"/>
              <a:t> </a:t>
            </a:r>
            <a:r>
              <a:rPr lang="en-US" sz="2400" dirty="0" err="1"/>
              <a:t>பாட்டுடைத்</a:t>
            </a:r>
            <a:r>
              <a:rPr lang="en-US" sz="2400" dirty="0"/>
              <a:t> </a:t>
            </a:r>
            <a:r>
              <a:rPr lang="en-US" sz="2400" dirty="0" err="1"/>
              <a:t>தலைவனாகக்</a:t>
            </a:r>
            <a:r>
              <a:rPr lang="en-US" sz="2400" dirty="0"/>
              <a:t> </a:t>
            </a:r>
            <a:r>
              <a:rPr lang="en-US" sz="2400" dirty="0" err="1"/>
              <a:t>கொண்டிருக்க</a:t>
            </a:r>
            <a:r>
              <a:rPr lang="en-US" sz="2400" dirty="0"/>
              <a:t> </a:t>
            </a:r>
            <a:r>
              <a:rPr lang="en-US" sz="2400" dirty="0" err="1"/>
              <a:t>சிலப்பதிகாரம்</a:t>
            </a:r>
            <a:r>
              <a:rPr lang="en-US" sz="2400" dirty="0"/>
              <a:t> </a:t>
            </a:r>
            <a:r>
              <a:rPr lang="en-US" sz="2400" dirty="0" err="1">
                <a:hlinkClick r:id="rId2" tooltip="கோவலன்"/>
              </a:rPr>
              <a:t>கோவலன்</a:t>
            </a:r>
            <a:r>
              <a:rPr lang="en-US" sz="2400" dirty="0"/>
              <a:t> </a:t>
            </a:r>
            <a:r>
              <a:rPr lang="en-US" sz="2400" dirty="0" err="1"/>
              <a:t>என்ற</a:t>
            </a:r>
            <a:r>
              <a:rPr lang="en-US" sz="2400" dirty="0"/>
              <a:t> </a:t>
            </a:r>
            <a:r>
              <a:rPr lang="en-US" sz="2400" dirty="0" err="1"/>
              <a:t>குடிமகனைப்</a:t>
            </a:r>
            <a:r>
              <a:rPr lang="en-US" sz="2400" dirty="0"/>
              <a:t> </a:t>
            </a:r>
            <a:r>
              <a:rPr lang="en-US" sz="2400" dirty="0" err="1"/>
              <a:t>பாட்டுடைத்</a:t>
            </a:r>
            <a:r>
              <a:rPr lang="en-US" sz="2400" dirty="0"/>
              <a:t> </a:t>
            </a:r>
            <a:r>
              <a:rPr lang="en-US" sz="2400" dirty="0" err="1"/>
              <a:t>தலைவனாகக்</a:t>
            </a:r>
            <a:r>
              <a:rPr lang="en-US" sz="2400" dirty="0"/>
              <a:t> </a:t>
            </a:r>
            <a:r>
              <a:rPr lang="en-US" sz="2400" dirty="0" err="1"/>
              <a:t>கொண்டதால்</a:t>
            </a:r>
            <a:r>
              <a:rPr lang="en-US" sz="2400" dirty="0"/>
              <a:t> </a:t>
            </a:r>
            <a:r>
              <a:rPr lang="en-US" sz="2400" dirty="0" err="1"/>
              <a:t>இதனை</a:t>
            </a:r>
            <a:r>
              <a:rPr lang="en-US" sz="2400" dirty="0"/>
              <a:t> '</a:t>
            </a:r>
            <a:r>
              <a:rPr lang="en-US" sz="2400" dirty="0" err="1"/>
              <a:t>குடிமக்கள்</a:t>
            </a:r>
            <a:r>
              <a:rPr lang="en-US" sz="2400" dirty="0"/>
              <a:t> </a:t>
            </a:r>
            <a:r>
              <a:rPr lang="en-US" sz="2400" dirty="0" err="1"/>
              <a:t>காப்பியம்</a:t>
            </a:r>
            <a:r>
              <a:rPr lang="en-US" sz="2400" dirty="0"/>
              <a:t>' </a:t>
            </a:r>
            <a:r>
              <a:rPr lang="en-US" sz="2400" dirty="0" err="1"/>
              <a:t>என்றும்</a:t>
            </a:r>
            <a:r>
              <a:rPr lang="en-US" sz="2400" dirty="0"/>
              <a:t> </a:t>
            </a:r>
            <a:r>
              <a:rPr lang="en-US" sz="2400" dirty="0" err="1"/>
              <a:t>கூறுவர்</a:t>
            </a:r>
            <a:r>
              <a:rPr lang="en-US" sz="2400" dirty="0"/>
              <a:t>. </a:t>
            </a:r>
            <a:r>
              <a:rPr lang="en-US" sz="2400" dirty="0" err="1"/>
              <a:t>இன்பியலும்</a:t>
            </a:r>
            <a:r>
              <a:rPr lang="en-US" sz="2400" dirty="0"/>
              <a:t> </a:t>
            </a:r>
            <a:r>
              <a:rPr lang="en-US" sz="2400" dirty="0" err="1"/>
              <a:t>துன்பியலும்</a:t>
            </a:r>
            <a:r>
              <a:rPr lang="en-US" sz="2400" dirty="0"/>
              <a:t> </a:t>
            </a:r>
            <a:r>
              <a:rPr lang="en-US" sz="2400" dirty="0" err="1"/>
              <a:t>கலந்து</a:t>
            </a:r>
            <a:r>
              <a:rPr lang="en-US" sz="2400" dirty="0"/>
              <a:t> </a:t>
            </a:r>
            <a:r>
              <a:rPr lang="en-US" sz="2400" dirty="0" err="1"/>
              <a:t>எழுதப்பட்ட</a:t>
            </a:r>
            <a:r>
              <a:rPr lang="en-US" sz="2400" dirty="0"/>
              <a:t> </a:t>
            </a:r>
            <a:r>
              <a:rPr lang="en-US" sz="2400" dirty="0" err="1"/>
              <a:t>இந்நூலை</a:t>
            </a:r>
            <a:r>
              <a:rPr lang="en-US" sz="2400" dirty="0"/>
              <a:t> </a:t>
            </a:r>
            <a:r>
              <a:rPr lang="en-US" sz="2400" dirty="0" err="1"/>
              <a:t>இயற்றியவர்</a:t>
            </a:r>
            <a:r>
              <a:rPr lang="en-US" sz="2400" dirty="0"/>
              <a:t> </a:t>
            </a:r>
            <a:r>
              <a:rPr lang="en-US" sz="2400" dirty="0" err="1">
                <a:hlinkClick r:id="rId3" tooltip="இளங்கோவடிகள்"/>
              </a:rPr>
              <a:t>இளங்கோ</a:t>
            </a:r>
            <a:r>
              <a:rPr lang="en-US" sz="2400" dirty="0">
                <a:hlinkClick r:id="rId3" tooltip="இளங்கோவடிகள்"/>
              </a:rPr>
              <a:t> </a:t>
            </a:r>
            <a:r>
              <a:rPr lang="en-US" sz="2400" dirty="0" err="1">
                <a:hlinkClick r:id="rId3" tooltip="இளங்கோவடிகள்"/>
              </a:rPr>
              <a:t>அடிகள்</a:t>
            </a:r>
            <a:r>
              <a:rPr lang="en-US" sz="2400" dirty="0"/>
              <a:t> </a:t>
            </a:r>
            <a:r>
              <a:rPr lang="en-US" sz="2400" dirty="0" err="1"/>
              <a:t>என்பவராவார்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à®à®à¯à®à¯à®¤à¯à®¤à¯à®à¯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பத்துப்பாட்டு</a:t>
            </a:r>
            <a:endParaRPr lang="en-US" dirty="0"/>
          </a:p>
        </p:txBody>
      </p:sp>
      <p:pic>
        <p:nvPicPr>
          <p:cNvPr id="4" name="Content Placeholder 3" descr="Image result for à®ªà®¤à¯à®¤à¯à®ªà¯à®ªà®¾à®à¯à®à¯ à®¨à¯à®²à¯à®à®³à¯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à®à®®à¯à®ªà¯à®°à¯à®à¯à®à®¾à®ªà¯à®ªà®¿à®¯à®à¯à®à®³à¯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66198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à®à®®à¯à®ªà¯à®°à¯à®à¯à®à®¾à®ªà¯à®ªà®¿à®¯à®à¯à®à®³à¯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/>
          <a:srcRect l="7212" t="22256" r="8013" b="11178"/>
          <a:stretch>
            <a:fillRect/>
          </a:stretch>
        </p:blipFill>
        <p:spPr bwMode="auto">
          <a:xfrm>
            <a:off x="2776558" y="1600201"/>
            <a:ext cx="35908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à®à®³à®à¯à®à¯à®µà®à®¿à®à®³à¯ images"/>
          <p:cNvPicPr/>
          <p:nvPr/>
        </p:nvPicPr>
        <p:blipFill>
          <a:blip r:embed="rId3"/>
          <a:srcRect t="6227" b="72894"/>
          <a:stretch>
            <a:fillRect/>
          </a:stretch>
        </p:blipFill>
        <p:spPr bwMode="auto">
          <a:xfrm>
            <a:off x="2590800" y="3048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4572000"/>
            <a:ext cx="807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இளங்கோ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அல்லது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இளங்கோ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அடிகள்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தமிழ்க்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4" tooltip="காப்பியம்"/>
              </a:rPr>
              <a:t>காப்பியங்களுள்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ஒன்றான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5" tooltip="சிலப்பதிகாரம்"/>
              </a:rPr>
              <a:t>சிலப்பதிகாரத்தை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எழுதியவர்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இவர்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6" tooltip="சேரன்"/>
              </a:rPr>
              <a:t>சேர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அரசன்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7" tooltip="சேரன் செங்குட்டுவன்"/>
              </a:rPr>
              <a:t>செங்குட்டுவனுடைய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தம்பியெனவும்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இளவரசுப்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பட்டத்தைத்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துறந்து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8" tooltip="துறவறம்"/>
              </a:rPr>
              <a:t>துறவறம்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மேற்கொண்டவர்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எனவும்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சொல்லப்படுகின்றது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சிலம்பு</a:t>
            </a:r>
            <a:r>
              <a:rPr lang="en-US" sz="2700" dirty="0" smtClean="0"/>
              <a:t> </a:t>
            </a:r>
            <a:r>
              <a:rPr lang="en-US" sz="2700" dirty="0" err="1"/>
              <a:t>உணர்த்தும்</a:t>
            </a:r>
            <a:r>
              <a:rPr lang="en-US" sz="2700" dirty="0"/>
              <a:t> </a:t>
            </a:r>
            <a:r>
              <a:rPr lang="en-US" sz="2700" dirty="0" err="1"/>
              <a:t>முப்பெரும்</a:t>
            </a:r>
            <a:r>
              <a:rPr lang="en-US" sz="2700" dirty="0"/>
              <a:t> </a:t>
            </a:r>
            <a:r>
              <a:rPr lang="en-US" sz="2700" dirty="0" err="1"/>
              <a:t>உண்மைகள்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sz="2800" dirty="0"/>
              <a:t>1.    </a:t>
            </a:r>
            <a:r>
              <a:rPr lang="en-US" sz="2800" dirty="0" err="1"/>
              <a:t>அரசியல்</a:t>
            </a:r>
            <a:r>
              <a:rPr lang="en-US" sz="2800" dirty="0"/>
              <a:t> </a:t>
            </a:r>
            <a:r>
              <a:rPr lang="en-US" sz="2800" dirty="0" err="1"/>
              <a:t>பிழைத்</a:t>
            </a:r>
            <a:r>
              <a:rPr lang="en-US" sz="2800" dirty="0"/>
              <a:t> </a:t>
            </a:r>
            <a:r>
              <a:rPr lang="en-US" sz="2800" dirty="0" err="1"/>
              <a:t>தோர்க்கு</a:t>
            </a:r>
            <a:r>
              <a:rPr lang="en-US" sz="2800" dirty="0"/>
              <a:t> </a:t>
            </a:r>
            <a:r>
              <a:rPr lang="en-US" sz="2800" dirty="0" err="1"/>
              <a:t>அறம்</a:t>
            </a:r>
            <a:r>
              <a:rPr lang="en-US" sz="2800" dirty="0"/>
              <a:t> </a:t>
            </a:r>
            <a:r>
              <a:rPr lang="en-US" sz="2800" dirty="0" err="1"/>
              <a:t>கூற்றாகும்</a:t>
            </a:r>
            <a:r>
              <a:rPr lang="en-US" sz="2800" dirty="0"/>
              <a:t>, </a:t>
            </a:r>
          </a:p>
          <a:p>
            <a:pPr>
              <a:buNone/>
            </a:pPr>
            <a:r>
              <a:rPr lang="en-US" sz="2800" dirty="0"/>
              <a:t> </a:t>
            </a:r>
          </a:p>
          <a:p>
            <a:r>
              <a:rPr lang="en-US" sz="2800" dirty="0"/>
              <a:t>2.    </a:t>
            </a:r>
            <a:r>
              <a:rPr lang="en-US" sz="2800" dirty="0" err="1"/>
              <a:t>உரைசால்</a:t>
            </a:r>
            <a:r>
              <a:rPr lang="en-US" sz="2800" dirty="0"/>
              <a:t> </a:t>
            </a:r>
            <a:r>
              <a:rPr lang="en-US" sz="2800" dirty="0" err="1"/>
              <a:t>பத்தினியை</a:t>
            </a:r>
            <a:r>
              <a:rPr lang="en-US" sz="2800" dirty="0"/>
              <a:t> </a:t>
            </a:r>
            <a:r>
              <a:rPr lang="en-US" sz="2800" dirty="0" err="1"/>
              <a:t>உயர்ந்தோர்</a:t>
            </a:r>
            <a:r>
              <a:rPr lang="en-US" sz="2800" dirty="0"/>
              <a:t> </a:t>
            </a:r>
            <a:r>
              <a:rPr lang="en-US" sz="2800" dirty="0" err="1"/>
              <a:t>ஏத்துவர்</a:t>
            </a:r>
            <a:r>
              <a:rPr lang="en-US" sz="2800" dirty="0"/>
              <a:t>, </a:t>
            </a:r>
          </a:p>
          <a:p>
            <a:pPr>
              <a:buNone/>
            </a:pPr>
            <a:r>
              <a:rPr lang="en-US" sz="2800" dirty="0"/>
              <a:t> </a:t>
            </a:r>
          </a:p>
          <a:p>
            <a:r>
              <a:rPr lang="en-US" sz="2800" dirty="0"/>
              <a:t>3.    </a:t>
            </a:r>
            <a:r>
              <a:rPr lang="en-US" sz="2800" dirty="0" err="1"/>
              <a:t>ஊழ்வினை</a:t>
            </a:r>
            <a:r>
              <a:rPr lang="en-US" sz="2800" dirty="0"/>
              <a:t> </a:t>
            </a:r>
            <a:r>
              <a:rPr lang="en-US" sz="2800" dirty="0" err="1"/>
              <a:t>உருத்து</a:t>
            </a:r>
            <a:r>
              <a:rPr lang="en-US" sz="2800" dirty="0"/>
              <a:t> </a:t>
            </a:r>
            <a:r>
              <a:rPr lang="en-US" sz="2800" dirty="0" err="1"/>
              <a:t>வந்து</a:t>
            </a:r>
            <a:r>
              <a:rPr lang="en-US" sz="2800" dirty="0"/>
              <a:t> </a:t>
            </a:r>
            <a:r>
              <a:rPr lang="en-US" sz="2800" dirty="0" err="1"/>
              <a:t>ஊட்டும்</a:t>
            </a: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என்பனவாம்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முப்பெரும்</a:t>
            </a:r>
            <a:r>
              <a:rPr lang="en-US" sz="2000" dirty="0" smtClean="0"/>
              <a:t> </a:t>
            </a:r>
            <a:r>
              <a:rPr lang="en-US" sz="2000" dirty="0" err="1" smtClean="0"/>
              <a:t>உண்மகளின்</a:t>
            </a:r>
            <a:r>
              <a:rPr lang="en-US" sz="2000" dirty="0" smtClean="0"/>
              <a:t> </a:t>
            </a:r>
            <a:r>
              <a:rPr lang="en-US" sz="2000" dirty="0" err="1" smtClean="0"/>
              <a:t>பொருள்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விளக்கம்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அரசியல்</a:t>
            </a:r>
            <a:r>
              <a:rPr lang="en-US" dirty="0"/>
              <a:t> </a:t>
            </a:r>
            <a:r>
              <a:rPr lang="en-US" dirty="0" err="1"/>
              <a:t>பிழைத்</a:t>
            </a:r>
            <a:r>
              <a:rPr lang="en-US" dirty="0"/>
              <a:t> </a:t>
            </a:r>
            <a:r>
              <a:rPr lang="en-US" dirty="0" err="1"/>
              <a:t>தோர்க்கு</a:t>
            </a:r>
            <a:r>
              <a:rPr lang="en-US" dirty="0"/>
              <a:t> </a:t>
            </a:r>
            <a:r>
              <a:rPr lang="en-US" dirty="0" err="1"/>
              <a:t>அறமே</a:t>
            </a:r>
            <a:r>
              <a:rPr lang="en-US" dirty="0"/>
              <a:t> </a:t>
            </a:r>
            <a:r>
              <a:rPr lang="en-US" dirty="0" err="1"/>
              <a:t>கூற்றாக</a:t>
            </a:r>
            <a:r>
              <a:rPr lang="en-US" dirty="0"/>
              <a:t> </a:t>
            </a:r>
            <a:r>
              <a:rPr lang="en-US" dirty="0" err="1"/>
              <a:t>அமைந்து</a:t>
            </a:r>
            <a:r>
              <a:rPr lang="en-US" dirty="0"/>
              <a:t> </a:t>
            </a:r>
            <a:r>
              <a:rPr lang="en-US" dirty="0" err="1"/>
              <a:t>அவர்</a:t>
            </a:r>
            <a:endParaRPr lang="en-US" dirty="0"/>
          </a:p>
          <a:p>
            <a:r>
              <a:rPr lang="en-US" dirty="0" err="1"/>
              <a:t>உயிரைப்</a:t>
            </a:r>
            <a:r>
              <a:rPr lang="en-US" dirty="0"/>
              <a:t> </a:t>
            </a:r>
            <a:r>
              <a:rPr lang="en-US" dirty="0" err="1"/>
              <a:t>போக்குவதும்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புகழ்</a:t>
            </a:r>
            <a:r>
              <a:rPr lang="en-US" dirty="0" smtClean="0"/>
              <a:t> </a:t>
            </a:r>
            <a:r>
              <a:rPr lang="en-US" dirty="0" err="1"/>
              <a:t>மிகுந்த</a:t>
            </a:r>
            <a:r>
              <a:rPr lang="en-US" dirty="0"/>
              <a:t> </a:t>
            </a:r>
            <a:r>
              <a:rPr lang="en-US" dirty="0" err="1"/>
              <a:t>பத்தினிக்கு</a:t>
            </a:r>
            <a:r>
              <a:rPr lang="en-US" dirty="0"/>
              <a:t> </a:t>
            </a:r>
            <a:r>
              <a:rPr lang="en-US" dirty="0" err="1"/>
              <a:t>சான்றோரின்</a:t>
            </a:r>
            <a:r>
              <a:rPr lang="en-US" dirty="0"/>
              <a:t> </a:t>
            </a:r>
            <a:r>
              <a:rPr lang="en-US" dirty="0" err="1"/>
              <a:t>போற்றுதல்</a:t>
            </a:r>
            <a:r>
              <a:rPr lang="en-US" dirty="0"/>
              <a:t> </a:t>
            </a:r>
            <a:r>
              <a:rPr lang="en-US" dirty="0" err="1"/>
              <a:t>உண்டாகும்</a:t>
            </a:r>
            <a:endParaRPr lang="en-US" dirty="0"/>
          </a:p>
          <a:p>
            <a:r>
              <a:rPr lang="en-US" dirty="0" err="1"/>
              <a:t>என்பதும்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மேலும்</a:t>
            </a:r>
            <a:r>
              <a:rPr lang="en-US" dirty="0"/>
              <a:t>, </a:t>
            </a:r>
            <a:r>
              <a:rPr lang="en-US" dirty="0" err="1"/>
              <a:t>முன்</a:t>
            </a:r>
            <a:r>
              <a:rPr lang="en-US" dirty="0"/>
              <a:t> </a:t>
            </a:r>
            <a:r>
              <a:rPr lang="en-US" dirty="0" err="1"/>
              <a:t>செய்த</a:t>
            </a:r>
            <a:r>
              <a:rPr lang="en-US" dirty="0"/>
              <a:t> </a:t>
            </a:r>
            <a:r>
              <a:rPr lang="en-US" dirty="0" err="1"/>
              <a:t>ஊழ்வினையானது</a:t>
            </a:r>
            <a:r>
              <a:rPr lang="en-US" dirty="0"/>
              <a:t> </a:t>
            </a:r>
            <a:r>
              <a:rPr lang="en-US" dirty="0" err="1"/>
              <a:t>பிற்</a:t>
            </a:r>
            <a:r>
              <a:rPr lang="en-US" dirty="0"/>
              <a:t> </a:t>
            </a:r>
            <a:r>
              <a:rPr lang="en-US" dirty="0" err="1"/>
              <a:t>பிறவியில்</a:t>
            </a:r>
            <a:r>
              <a:rPr lang="en-US" dirty="0"/>
              <a:t> </a:t>
            </a:r>
            <a:r>
              <a:rPr lang="en-US" dirty="0" err="1"/>
              <a:t>சினந்துவந்து</a:t>
            </a:r>
            <a:r>
              <a:rPr lang="en-US" dirty="0"/>
              <a:t>, </a:t>
            </a:r>
            <a:r>
              <a:rPr lang="en-US" dirty="0" err="1"/>
              <a:t>அதற்குரிய</a:t>
            </a:r>
            <a:endParaRPr lang="en-US" dirty="0"/>
          </a:p>
          <a:p>
            <a:r>
              <a:rPr lang="en-US" dirty="0" err="1"/>
              <a:t>பயனை</a:t>
            </a:r>
            <a:r>
              <a:rPr lang="en-US" dirty="0"/>
              <a:t> </a:t>
            </a:r>
            <a:r>
              <a:rPr lang="en-US" dirty="0" err="1"/>
              <a:t>ஒருவருக்கு</a:t>
            </a:r>
            <a:r>
              <a:rPr lang="en-US" dirty="0"/>
              <a:t> </a:t>
            </a:r>
            <a:r>
              <a:rPr lang="en-US" dirty="0" err="1"/>
              <a:t>ஊட்டும்</a:t>
            </a:r>
            <a:r>
              <a:rPr lang="en-US" dirty="0"/>
              <a:t> </a:t>
            </a:r>
            <a:r>
              <a:rPr lang="en-US" dirty="0" err="1"/>
              <a:t>என்பதையும்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சிலப்பதிகாரம்</a:t>
            </a:r>
            <a:r>
              <a:rPr lang="en-US" dirty="0" smtClean="0"/>
              <a:t> </a:t>
            </a:r>
            <a:r>
              <a:rPr lang="en-US" dirty="0" err="1"/>
              <a:t>நமக்கு</a:t>
            </a:r>
            <a:r>
              <a:rPr lang="en-US" dirty="0"/>
              <a:t> </a:t>
            </a:r>
            <a:r>
              <a:rPr lang="en-US" dirty="0" err="1"/>
              <a:t>காட்டிய</a:t>
            </a:r>
            <a:r>
              <a:rPr lang="en-US" dirty="0"/>
              <a:t> </a:t>
            </a:r>
            <a:r>
              <a:rPr lang="en-US" dirty="0" err="1"/>
              <a:t>வாழ்வியல்</a:t>
            </a:r>
            <a:endParaRPr lang="en-US" dirty="0"/>
          </a:p>
          <a:p>
            <a:r>
              <a:rPr lang="en-US" dirty="0" err="1"/>
              <a:t>நெறிகள்</a:t>
            </a:r>
            <a:r>
              <a:rPr lang="en-US" dirty="0"/>
              <a:t>,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1. </a:t>
            </a:r>
            <a:r>
              <a:rPr lang="en-US" sz="2700" b="1" dirty="0" err="1" smtClean="0"/>
              <a:t>மங்கல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வாழ்த்துப்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பாடல்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/>
              <a:t>1.போற்றுவோம்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smtClean="0"/>
              <a:t>1</a:t>
            </a:r>
            <a:r>
              <a:rPr lang="en-US" dirty="0"/>
              <a:t/>
            </a:r>
            <a:br>
              <a:rPr lang="en-US" dirty="0"/>
            </a:br>
            <a:endParaRPr lang="en-US" sz="7400" dirty="0"/>
          </a:p>
          <a:p>
            <a:r>
              <a:rPr lang="en-US" sz="7400" b="1" dirty="0" err="1"/>
              <a:t>திங்களைப்</a:t>
            </a:r>
            <a:r>
              <a:rPr lang="en-US" sz="7400" b="1" dirty="0"/>
              <a:t> </a:t>
            </a:r>
            <a:r>
              <a:rPr lang="en-US" sz="7400" b="1" dirty="0" err="1"/>
              <a:t>போற்றுதும்</a:t>
            </a:r>
            <a:r>
              <a:rPr lang="en-US" sz="7400" b="1" dirty="0"/>
              <a:t> </a:t>
            </a:r>
            <a:r>
              <a:rPr lang="en-US" sz="7400" b="1" dirty="0" err="1"/>
              <a:t>திங்களைப்</a:t>
            </a:r>
            <a:r>
              <a:rPr lang="en-US" sz="7400" b="1" dirty="0"/>
              <a:t> </a:t>
            </a:r>
            <a:r>
              <a:rPr lang="en-US" sz="7400" b="1" dirty="0" err="1"/>
              <a:t>போற்றுதும்</a:t>
            </a:r>
            <a:r>
              <a:rPr lang="en-US" sz="7400" b="1" dirty="0"/>
              <a:t/>
            </a:r>
            <a:br>
              <a:rPr lang="en-US" sz="7400" b="1" dirty="0"/>
            </a:br>
            <a:r>
              <a:rPr lang="en-US" sz="7400" b="1" dirty="0" err="1"/>
              <a:t>கொங்கலர்தார்ச்</a:t>
            </a:r>
            <a:r>
              <a:rPr lang="en-US" sz="7400" b="1" dirty="0"/>
              <a:t> </a:t>
            </a:r>
            <a:r>
              <a:rPr lang="en-US" sz="7400" b="1" dirty="0" err="1"/>
              <a:t>சென்னி</a:t>
            </a:r>
            <a:r>
              <a:rPr lang="en-US" sz="7400" b="1" dirty="0"/>
              <a:t> </a:t>
            </a:r>
            <a:r>
              <a:rPr lang="en-US" sz="7400" b="1" dirty="0" err="1"/>
              <a:t>குளிர்வெண்</a:t>
            </a:r>
            <a:r>
              <a:rPr lang="en-US" sz="7400" b="1" dirty="0"/>
              <a:t> </a:t>
            </a:r>
            <a:r>
              <a:rPr lang="en-US" sz="7400" b="1" dirty="0" err="1"/>
              <a:t>குடைபோன்றிவ்</a:t>
            </a:r>
            <a:r>
              <a:rPr lang="en-US" sz="7400" b="1" dirty="0"/>
              <a:t/>
            </a:r>
            <a:br>
              <a:rPr lang="en-US" sz="7400" b="1" dirty="0"/>
            </a:br>
            <a:r>
              <a:rPr lang="en-US" sz="7400" b="1" dirty="0" err="1"/>
              <a:t>வங்கண்</a:t>
            </a:r>
            <a:r>
              <a:rPr lang="en-US" sz="7400" b="1" dirty="0"/>
              <a:t> </a:t>
            </a:r>
            <a:r>
              <a:rPr lang="en-US" sz="7400" b="1" dirty="0" err="1"/>
              <a:t>உலகளித்த</a:t>
            </a:r>
            <a:r>
              <a:rPr lang="en-US" sz="7400" b="1" dirty="0"/>
              <a:t> </a:t>
            </a:r>
            <a:r>
              <a:rPr lang="en-US" sz="7400" b="1" dirty="0" err="1"/>
              <a:t>லான்</a:t>
            </a:r>
            <a:endParaRPr lang="en-US" sz="7400" dirty="0"/>
          </a:p>
          <a:p>
            <a:r>
              <a:rPr lang="en-US" sz="7400" dirty="0"/>
              <a:t/>
            </a:r>
            <a:br>
              <a:rPr lang="en-US" sz="7400" dirty="0"/>
            </a:br>
            <a:r>
              <a:rPr lang="en-US" sz="7400" dirty="0" err="1"/>
              <a:t>யாம்</a:t>
            </a:r>
            <a:r>
              <a:rPr lang="en-US" sz="7400" dirty="0"/>
              <a:t> </a:t>
            </a:r>
            <a:r>
              <a:rPr lang="en-US" sz="7400" dirty="0" err="1"/>
              <a:t>திங்களைப்</a:t>
            </a:r>
            <a:r>
              <a:rPr lang="en-US" sz="7400" dirty="0"/>
              <a:t> </a:t>
            </a:r>
            <a:r>
              <a:rPr lang="en-US" sz="7400" dirty="0" err="1"/>
              <a:t>போற்றுவேம்</a:t>
            </a:r>
            <a:r>
              <a:rPr lang="en-US" sz="7400" dirty="0"/>
              <a:t>; </a:t>
            </a:r>
            <a:r>
              <a:rPr lang="en-US" sz="7400" dirty="0" err="1"/>
              <a:t>தாது</a:t>
            </a:r>
            <a:r>
              <a:rPr lang="en-US" sz="7400" dirty="0"/>
              <a:t> </a:t>
            </a:r>
            <a:r>
              <a:rPr lang="en-US" sz="7400" dirty="0" err="1"/>
              <a:t>பரந்த</a:t>
            </a:r>
            <a:r>
              <a:rPr lang="en-US" sz="7400" dirty="0"/>
              <a:t> </a:t>
            </a:r>
            <a:r>
              <a:rPr lang="en-US" sz="7400" dirty="0" err="1"/>
              <a:t>மாலையையுடைய</a:t>
            </a:r>
            <a:r>
              <a:rPr lang="en-US" sz="7400" dirty="0"/>
              <a:t> </a:t>
            </a:r>
            <a:r>
              <a:rPr lang="en-US" sz="7400" dirty="0" err="1"/>
              <a:t>சோழனது</a:t>
            </a:r>
            <a:r>
              <a:rPr lang="en-US" sz="7400" dirty="0"/>
              <a:t> </a:t>
            </a:r>
            <a:r>
              <a:rPr lang="en-US" sz="7400" dirty="0" err="1"/>
              <a:t>குளிர்ச்சியையுடைய</a:t>
            </a:r>
            <a:r>
              <a:rPr lang="en-US" sz="7400" dirty="0"/>
              <a:t> </a:t>
            </a:r>
            <a:r>
              <a:rPr lang="en-US" sz="7400" dirty="0" err="1"/>
              <a:t>வெண்குடை</a:t>
            </a:r>
            <a:r>
              <a:rPr lang="en-US" sz="7400" dirty="0"/>
              <a:t> </a:t>
            </a:r>
            <a:r>
              <a:rPr lang="en-US" sz="7400" dirty="0" err="1"/>
              <a:t>போன்று</a:t>
            </a:r>
            <a:r>
              <a:rPr lang="en-US" sz="7400" dirty="0"/>
              <a:t>, </a:t>
            </a:r>
            <a:r>
              <a:rPr lang="en-US" sz="7400" dirty="0" err="1"/>
              <a:t>இந்த</a:t>
            </a:r>
            <a:r>
              <a:rPr lang="en-US" sz="7400" dirty="0"/>
              <a:t>, </a:t>
            </a:r>
            <a:r>
              <a:rPr lang="en-US" sz="7400" dirty="0" err="1"/>
              <a:t>அழகிய</a:t>
            </a:r>
            <a:r>
              <a:rPr lang="en-US" sz="7400" dirty="0"/>
              <a:t> </a:t>
            </a:r>
            <a:r>
              <a:rPr lang="en-US" sz="7400" dirty="0" err="1"/>
              <a:t>இடத்தையுடைய</a:t>
            </a:r>
            <a:r>
              <a:rPr lang="en-US" sz="7400" dirty="0"/>
              <a:t> </a:t>
            </a:r>
            <a:r>
              <a:rPr lang="en-US" sz="7400" dirty="0" err="1"/>
              <a:t>உலகிற்கு</a:t>
            </a:r>
            <a:r>
              <a:rPr lang="en-US" sz="7400" dirty="0"/>
              <a:t>, </a:t>
            </a:r>
            <a:r>
              <a:rPr lang="en-US" sz="7400" dirty="0" err="1"/>
              <a:t>பொதுவற</a:t>
            </a:r>
            <a:r>
              <a:rPr lang="en-US" sz="7400" dirty="0"/>
              <a:t> </a:t>
            </a:r>
            <a:r>
              <a:rPr lang="en-US" sz="7400" dirty="0" err="1"/>
              <a:t>அளி</a:t>
            </a:r>
            <a:r>
              <a:rPr lang="en-US" sz="7400" dirty="0"/>
              <a:t> </a:t>
            </a:r>
            <a:r>
              <a:rPr lang="en-US" sz="7400" dirty="0" err="1"/>
              <a:t>செய்தலால்</a:t>
            </a:r>
            <a:r>
              <a:rPr lang="en-US" sz="7400" dirty="0"/>
              <a:t>.</a:t>
            </a:r>
            <a:br>
              <a:rPr lang="en-US" sz="7400" dirty="0"/>
            </a:br>
            <a:endParaRPr lang="en-US" sz="7400" dirty="0"/>
          </a:p>
          <a:p>
            <a:r>
              <a:rPr lang="en-US" sz="7400" b="1" dirty="0" err="1"/>
              <a:t>ஞாயிறு</a:t>
            </a:r>
            <a:r>
              <a:rPr lang="en-US" sz="7400" b="1" dirty="0"/>
              <a:t> </a:t>
            </a:r>
            <a:r>
              <a:rPr lang="en-US" sz="7400" b="1" dirty="0" err="1"/>
              <a:t>போற்றுதும்</a:t>
            </a:r>
            <a:r>
              <a:rPr lang="en-US" sz="7400" b="1" dirty="0"/>
              <a:t> </a:t>
            </a:r>
            <a:r>
              <a:rPr lang="en-US" sz="7400" b="1" dirty="0" err="1"/>
              <a:t>ஞாயிறு</a:t>
            </a:r>
            <a:r>
              <a:rPr lang="en-US" sz="7400" b="1" dirty="0"/>
              <a:t> </a:t>
            </a:r>
            <a:r>
              <a:rPr lang="en-US" sz="7400" b="1" dirty="0" err="1"/>
              <a:t>போற்றுதும்</a:t>
            </a:r>
            <a:r>
              <a:rPr lang="en-US" sz="7400" b="1" dirty="0"/>
              <a:t/>
            </a:r>
            <a:br>
              <a:rPr lang="en-US" sz="7400" b="1" dirty="0"/>
            </a:br>
            <a:r>
              <a:rPr lang="en-US" sz="7400" b="1" dirty="0" err="1"/>
              <a:t>காவிரி</a:t>
            </a:r>
            <a:r>
              <a:rPr lang="en-US" sz="7400" b="1" dirty="0"/>
              <a:t> </a:t>
            </a:r>
            <a:r>
              <a:rPr lang="en-US" sz="7400" b="1" dirty="0" err="1"/>
              <a:t>நாடன்</a:t>
            </a:r>
            <a:r>
              <a:rPr lang="en-US" sz="7400" b="1" dirty="0"/>
              <a:t> </a:t>
            </a:r>
            <a:r>
              <a:rPr lang="en-US" sz="7400" b="1" dirty="0" err="1"/>
              <a:t>திகிரிபோற்</a:t>
            </a:r>
            <a:r>
              <a:rPr lang="en-US" sz="7400" b="1" dirty="0"/>
              <a:t> </a:t>
            </a:r>
            <a:r>
              <a:rPr lang="en-US" sz="7400" b="1" dirty="0" err="1"/>
              <a:t>பொற்கோட்டு</a:t>
            </a:r>
            <a:endParaRPr lang="en-US" sz="7400" dirty="0"/>
          </a:p>
          <a:p>
            <a:pPr>
              <a:buNone/>
            </a:pPr>
            <a:r>
              <a:rPr lang="en-US" sz="7400" b="1" dirty="0"/>
              <a:t/>
            </a:r>
            <a:br>
              <a:rPr lang="en-US" sz="7400" b="1" dirty="0"/>
            </a:br>
            <a:r>
              <a:rPr lang="en-US" sz="7400" b="1" dirty="0" err="1"/>
              <a:t>மேரு</a:t>
            </a:r>
            <a:r>
              <a:rPr lang="en-US" sz="7400" b="1" dirty="0"/>
              <a:t> </a:t>
            </a:r>
            <a:r>
              <a:rPr lang="en-US" sz="7400" b="1" dirty="0" err="1"/>
              <a:t>வலந்திரித</a:t>
            </a:r>
            <a:r>
              <a:rPr lang="en-US" sz="7400" b="1" dirty="0"/>
              <a:t> </a:t>
            </a:r>
            <a:r>
              <a:rPr lang="en-US" sz="7400" b="1" dirty="0" err="1"/>
              <a:t>லான்</a:t>
            </a:r>
            <a:r>
              <a:rPr lang="en-US" sz="7400" b="1" dirty="0"/>
              <a:t>.</a:t>
            </a:r>
            <a:endParaRPr lang="en-US" sz="7400" dirty="0"/>
          </a:p>
          <a:p>
            <a:pPr>
              <a:buNone/>
            </a:pPr>
            <a:r>
              <a:rPr lang="en-US" sz="7400" dirty="0"/>
              <a:t> </a:t>
            </a:r>
            <a:br>
              <a:rPr lang="en-US" sz="7400" dirty="0"/>
            </a:br>
            <a:r>
              <a:rPr lang="en-US" sz="7400" dirty="0" err="1"/>
              <a:t>யாம்</a:t>
            </a:r>
            <a:r>
              <a:rPr lang="en-US" sz="7400" dirty="0"/>
              <a:t> </a:t>
            </a:r>
            <a:r>
              <a:rPr lang="en-US" sz="7400" dirty="0" err="1"/>
              <a:t>ஞாயிற்றைப்</a:t>
            </a:r>
            <a:r>
              <a:rPr lang="en-US" sz="7400" dirty="0"/>
              <a:t> </a:t>
            </a:r>
            <a:r>
              <a:rPr lang="en-US" sz="7400" dirty="0" err="1"/>
              <a:t>போற்றுவேம்</a:t>
            </a:r>
            <a:r>
              <a:rPr lang="en-US" sz="7400" dirty="0"/>
              <a:t>; </a:t>
            </a:r>
            <a:r>
              <a:rPr lang="en-US" sz="7400" dirty="0" err="1"/>
              <a:t>ஞாயிற்றைப்</a:t>
            </a:r>
            <a:r>
              <a:rPr lang="en-US" sz="7400" dirty="0"/>
              <a:t> </a:t>
            </a:r>
            <a:r>
              <a:rPr lang="en-US" sz="7400" dirty="0" err="1"/>
              <a:t>போற்றுவேம்</a:t>
            </a:r>
            <a:r>
              <a:rPr lang="en-US" sz="7400" dirty="0"/>
              <a:t>; </a:t>
            </a:r>
            <a:r>
              <a:rPr lang="en-US" sz="7400" dirty="0" err="1"/>
              <a:t>பொன்னி</a:t>
            </a:r>
            <a:r>
              <a:rPr lang="en-US" sz="7400" dirty="0"/>
              <a:t> </a:t>
            </a:r>
            <a:r>
              <a:rPr lang="en-US" sz="7400" dirty="0" err="1"/>
              <a:t>நாட்டையுடைய</a:t>
            </a:r>
            <a:r>
              <a:rPr lang="en-US" sz="7400" dirty="0"/>
              <a:t> </a:t>
            </a:r>
            <a:r>
              <a:rPr lang="en-US" sz="7400" dirty="0" err="1"/>
              <a:t>சோழனது</a:t>
            </a:r>
            <a:r>
              <a:rPr lang="en-US" sz="7400" dirty="0"/>
              <a:t> </a:t>
            </a:r>
            <a:r>
              <a:rPr lang="en-US" sz="7400" dirty="0" err="1"/>
              <a:t>ஆழிபோல்</a:t>
            </a:r>
            <a:r>
              <a:rPr lang="en-US" sz="7400" dirty="0"/>
              <a:t>, </a:t>
            </a:r>
            <a:r>
              <a:rPr lang="en-US" sz="7400" dirty="0" err="1"/>
              <a:t>பொன்னாலாய</a:t>
            </a:r>
            <a:r>
              <a:rPr lang="en-US" sz="7400" dirty="0"/>
              <a:t> </a:t>
            </a:r>
            <a:r>
              <a:rPr lang="en-US" sz="7400" dirty="0" err="1"/>
              <a:t>கொடுமுடியை</a:t>
            </a:r>
            <a:r>
              <a:rPr lang="en-US" sz="7400" dirty="0"/>
              <a:t> </a:t>
            </a:r>
            <a:r>
              <a:rPr lang="en-US" sz="7400" dirty="0" err="1"/>
              <a:t>யுடைய</a:t>
            </a:r>
            <a:r>
              <a:rPr lang="en-US" sz="7400" dirty="0"/>
              <a:t> </a:t>
            </a:r>
            <a:r>
              <a:rPr lang="en-US" sz="7400" dirty="0" err="1"/>
              <a:t>மேருவை</a:t>
            </a:r>
            <a:r>
              <a:rPr lang="en-US" sz="7400" dirty="0"/>
              <a:t> </a:t>
            </a:r>
            <a:r>
              <a:rPr lang="en-US" sz="7400" dirty="0" err="1"/>
              <a:t>வலமாகத்</a:t>
            </a:r>
            <a:r>
              <a:rPr lang="en-US" sz="7400" dirty="0"/>
              <a:t> </a:t>
            </a:r>
            <a:r>
              <a:rPr lang="en-US" sz="7400" dirty="0" err="1"/>
              <a:t>திரிதருதலால்</a:t>
            </a:r>
            <a:r>
              <a:rPr lang="en-US" sz="7400" dirty="0"/>
              <a:t>.</a:t>
            </a:r>
            <a:br>
              <a:rPr lang="en-US" sz="7400" dirty="0"/>
            </a:br>
            <a:endParaRPr lang="en-US" sz="7400" dirty="0"/>
          </a:p>
          <a:p>
            <a:r>
              <a:rPr lang="en-US" sz="74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8234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மாமழை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போற்றுதும்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மாமழை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போற்றுதும்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நாமநீர்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வேலி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யுலகிற்கு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அவன்அளிபோல்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மேல்நின்று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தான்சுரத்த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லான்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யாம்</a:t>
            </a:r>
            <a:r>
              <a:rPr lang="en-US" sz="2800" dirty="0" smtClean="0"/>
              <a:t> </a:t>
            </a:r>
            <a:r>
              <a:rPr lang="en-US" sz="2800" dirty="0" err="1" smtClean="0"/>
              <a:t>பெரிய</a:t>
            </a:r>
            <a:r>
              <a:rPr lang="en-US" sz="2800" dirty="0" smtClean="0"/>
              <a:t> </a:t>
            </a:r>
            <a:r>
              <a:rPr lang="en-US" sz="2800" dirty="0" err="1" smtClean="0"/>
              <a:t>மழையைப்</a:t>
            </a:r>
            <a:r>
              <a:rPr lang="en-US" sz="2800" dirty="0" smtClean="0"/>
              <a:t> </a:t>
            </a:r>
            <a:r>
              <a:rPr lang="en-US" sz="2800" dirty="0" err="1" smtClean="0"/>
              <a:t>போற்றுவேம்</a:t>
            </a:r>
            <a:r>
              <a:rPr lang="en-US" sz="2800" dirty="0" smtClean="0"/>
              <a:t>; </a:t>
            </a:r>
            <a:r>
              <a:rPr lang="en-US" sz="2800" dirty="0" err="1" smtClean="0"/>
              <a:t>அச்சத்தைத்</a:t>
            </a:r>
            <a:r>
              <a:rPr lang="en-US" sz="2800" dirty="0" smtClean="0"/>
              <a:t> </a:t>
            </a:r>
            <a:r>
              <a:rPr lang="en-US" sz="2800" dirty="0" err="1" smtClean="0"/>
              <a:t>தருகின்ற</a:t>
            </a:r>
            <a:r>
              <a:rPr lang="en-US" sz="2800" dirty="0" smtClean="0"/>
              <a:t> </a:t>
            </a:r>
            <a:r>
              <a:rPr lang="en-US" sz="2800" dirty="0" err="1" smtClean="0"/>
              <a:t>கடல்சூழ்</a:t>
            </a:r>
            <a:r>
              <a:rPr lang="en-US" sz="2800" dirty="0" smtClean="0"/>
              <a:t> </a:t>
            </a:r>
            <a:r>
              <a:rPr lang="en-US" sz="2800" dirty="0" err="1" smtClean="0"/>
              <a:t>உலகிற்கு</a:t>
            </a:r>
            <a:r>
              <a:rPr lang="en-US" sz="2800" dirty="0" smtClean="0"/>
              <a:t>, </a:t>
            </a:r>
            <a:r>
              <a:rPr lang="en-US" sz="2800" dirty="0" err="1" smtClean="0"/>
              <a:t>அவன்</a:t>
            </a:r>
            <a:r>
              <a:rPr lang="en-US" sz="2800" dirty="0" smtClean="0"/>
              <a:t> </a:t>
            </a:r>
            <a:r>
              <a:rPr lang="en-US" sz="2800" dirty="0" err="1" smtClean="0"/>
              <a:t>அளி</a:t>
            </a:r>
            <a:r>
              <a:rPr lang="en-US" sz="2800" dirty="0" smtClean="0"/>
              <a:t> </a:t>
            </a:r>
            <a:r>
              <a:rPr lang="en-US" sz="2800" dirty="0" err="1" smtClean="0"/>
              <a:t>செய்யு</a:t>
            </a:r>
            <a:r>
              <a:rPr lang="en-US" sz="2800" dirty="0" smtClean="0"/>
              <a:t> </a:t>
            </a:r>
            <a:r>
              <a:rPr lang="en-US" sz="2800" dirty="0" err="1" smtClean="0"/>
              <a:t>மாறுபோல</a:t>
            </a:r>
            <a:r>
              <a:rPr lang="en-US" sz="2800" dirty="0" smtClean="0"/>
              <a:t>, </a:t>
            </a:r>
            <a:r>
              <a:rPr lang="en-US" sz="2800" dirty="0" err="1" smtClean="0"/>
              <a:t>மேலாகி</a:t>
            </a:r>
            <a:r>
              <a:rPr lang="en-US" sz="2800" dirty="0" smtClean="0"/>
              <a:t> </a:t>
            </a:r>
            <a:r>
              <a:rPr lang="en-US" sz="2800" dirty="0" err="1" smtClean="0"/>
              <a:t>நின்று</a:t>
            </a:r>
            <a:r>
              <a:rPr lang="en-US" sz="2800" dirty="0" smtClean="0"/>
              <a:t> </a:t>
            </a:r>
            <a:r>
              <a:rPr lang="en-US" sz="2800" dirty="0" err="1" smtClean="0"/>
              <a:t>தன்</a:t>
            </a:r>
            <a:r>
              <a:rPr lang="en-US" sz="2800" dirty="0" smtClean="0"/>
              <a:t> </a:t>
            </a:r>
            <a:r>
              <a:rPr lang="en-US" sz="2800" dirty="0" err="1" smtClean="0"/>
              <a:t>பெயலால்</a:t>
            </a:r>
            <a:r>
              <a:rPr lang="en-US" sz="2800" dirty="0" smtClean="0"/>
              <a:t> </a:t>
            </a:r>
            <a:r>
              <a:rPr lang="en-US" sz="2800" dirty="0" err="1" smtClean="0"/>
              <a:t>வளஞ்சுரத்தலால்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 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இரட்டைக்</a:t>
            </a:r>
            <a:r>
              <a:rPr lang="en-US" sz="2800" dirty="0" smtClean="0"/>
              <a:t> </a:t>
            </a:r>
            <a:r>
              <a:rPr lang="en-US" sz="2800" dirty="0" err="1" smtClean="0"/>
              <a:t>காப்பியங்கள்</a:t>
            </a:r>
            <a:endParaRPr lang="en-US" sz="2800" dirty="0"/>
          </a:p>
        </p:txBody>
      </p:sp>
      <p:pic>
        <p:nvPicPr>
          <p:cNvPr id="4" name="Content Placeholder 3" descr="Image result for à®à®°à®à¯à®à¯à®à¯à®à®¾à®ªà¯à®ªà®¿à®¯à®®à¯"/>
          <p:cNvPicPr>
            <a:picLocks noGrp="1"/>
          </p:cNvPicPr>
          <p:nvPr>
            <p:ph idx="1"/>
          </p:nvPr>
        </p:nvPicPr>
        <p:blipFill>
          <a:blip r:embed="rId2"/>
          <a:srcRect l="4902" t="28169" r="4902" b="9859"/>
          <a:stretch>
            <a:fillRect/>
          </a:stretch>
        </p:blipFill>
        <p:spPr bwMode="auto">
          <a:xfrm>
            <a:off x="609600" y="16764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கோவலன்</a:t>
            </a:r>
            <a:r>
              <a:rPr lang="en-US" dirty="0" smtClean="0"/>
              <a:t> - </a:t>
            </a:r>
            <a:r>
              <a:rPr lang="en-US" dirty="0" err="1" smtClean="0"/>
              <a:t>கண்ணகி</a:t>
            </a:r>
            <a:endParaRPr lang="en-US" dirty="0"/>
          </a:p>
        </p:txBody>
      </p:sp>
      <p:pic>
        <p:nvPicPr>
          <p:cNvPr id="4" name="Content Placeholder 3" descr="Image result for à®à®¿à®²à®ªà¯à®ªà®¤à®¿à®à®¾à®°à®®à¯ à®à®¤à¯ pdf"/>
          <p:cNvPicPr>
            <a:picLocks noGrp="1"/>
          </p:cNvPicPr>
          <p:nvPr>
            <p:ph idx="1"/>
          </p:nvPr>
        </p:nvPicPr>
        <p:blipFill>
          <a:blip r:embed="rId2"/>
          <a:srcRect l="25000" r="23333"/>
          <a:stretch>
            <a:fillRect/>
          </a:stretch>
        </p:blipFill>
        <p:spPr bwMode="auto">
          <a:xfrm>
            <a:off x="1600200" y="1981200"/>
            <a:ext cx="6324600" cy="417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6211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சிலப்பதிகாரம்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சிலம்பு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அதிகாரம்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என்ற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இரு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சொற்களால்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ஆனது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சிலம்பு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காரணமாக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விளைந்த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கதை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ஆனதால்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சிலப்பதிகாரம்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ஆயிற்று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இந்நூல்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2" tooltip="தமிழ்"/>
              </a:rPr>
              <a:t>தமிழில்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எழுதப்பட்ட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3" tooltip="ஐம்பெருங் காப்பியங்கள்"/>
              </a:rPr>
              <a:t>ஐம்பெருங்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 tooltip="ஐம்பெருங் காப்பியங்கள்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  <a:hlinkClick r:id="rId3" tooltip="ஐம்பெருங் காப்பியங்கள்"/>
              </a:rPr>
              <a:t>காப்பியங்களில்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ஒன்று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சிலப்பதிகாரம்</vt:lpstr>
      <vt:lpstr>Slide 2</vt:lpstr>
      <vt:lpstr> சிலம்பு உணர்த்தும் முப்பெரும் உண்மைகள்:    </vt:lpstr>
      <vt:lpstr>முப்பெரும் உண்மகளின் பொருள்</vt:lpstr>
      <vt:lpstr>1. மங்கல வாழ்த்துப் பாடல்  1.போற்றுவோம் </vt:lpstr>
      <vt:lpstr>Slide 6</vt:lpstr>
      <vt:lpstr>இரட்டைக் காப்பியங்கள்</vt:lpstr>
      <vt:lpstr>கோவலன் - கண்ணகி</vt:lpstr>
      <vt:lpstr>Slide 9</vt:lpstr>
      <vt:lpstr>Slide 10</vt:lpstr>
      <vt:lpstr>Slide 11</vt:lpstr>
      <vt:lpstr>பத்துப்பாட்டு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சிலப்பதிகாரம்</dc:title>
  <dc:creator>sns</dc:creator>
  <cp:lastModifiedBy>sns</cp:lastModifiedBy>
  <cp:revision>3</cp:revision>
  <dcterms:created xsi:type="dcterms:W3CDTF">2019-06-25T04:29:37Z</dcterms:created>
  <dcterms:modified xsi:type="dcterms:W3CDTF">2019-06-25T04:52:56Z</dcterms:modified>
</cp:coreProperties>
</file>